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eyash Sarap" initials="SS" lastIdx="1" clrIdx="0">
    <p:extLst>
      <p:ext uri="{19B8F6BF-5375-455C-9EA6-DF929625EA0E}">
        <p15:presenceInfo xmlns:p15="http://schemas.microsoft.com/office/powerpoint/2012/main" userId="Shreyash Sara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0609" autoAdjust="0"/>
    <p:restoredTop sz="73146" autoAdjust="0"/>
  </p:normalViewPr>
  <p:slideViewPr>
    <p:cSldViewPr>
      <p:cViewPr>
        <p:scale>
          <a:sx n="50" d="100"/>
          <a:sy n="50" d="100"/>
        </p:scale>
        <p:origin x="1550" y="2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3200" baseline="0" dirty="0">
                <a:solidFill>
                  <a:schemeClr val="tx1"/>
                </a:solidFill>
              </a:rPr>
              <a:t>Top % Categories by aggregate “Popularity”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Aggregate "Popularity" Score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B7-4B17-AA18-0F09B8165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87694943"/>
        <c:axId val="987696191"/>
      </c:barChart>
      <c:catAx>
        <c:axId val="987694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696191"/>
        <c:crosses val="autoZero"/>
        <c:auto val="1"/>
        <c:lblAlgn val="ctr"/>
        <c:lblOffset val="100"/>
        <c:noMultiLvlLbl val="0"/>
      </c:catAx>
      <c:valAx>
        <c:axId val="987696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694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/>
              <a:t>Popularity percentage share from 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Popularity percentage share from top 5 categories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>
                <a:glow rad="127000">
                  <a:schemeClr val="accent1">
                    <a:alpha val="99000"/>
                  </a:schemeClr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3-435F-AA6B-A3D6B55AC5D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7544765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4FFC13-2DCA-4DC2-B730-21234EB4E127}"/>
              </a:ext>
            </a:extLst>
          </p:cNvPr>
          <p:cNvSpPr txBox="1"/>
          <p:nvPr/>
        </p:nvSpPr>
        <p:spPr>
          <a:xfrm>
            <a:off x="11581833" y="571500"/>
            <a:ext cx="56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370E0E-A5E3-458F-82AD-3FD16CA38C36}"/>
              </a:ext>
            </a:extLst>
          </p:cNvPr>
          <p:cNvSpPr txBox="1"/>
          <p:nvPr/>
        </p:nvSpPr>
        <p:spPr>
          <a:xfrm>
            <a:off x="11581833" y="1187876"/>
            <a:ext cx="5677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+mj-lt"/>
              </a:rPr>
              <a:t>Animals and science are the two most popular categories of content, showing that people enjoy “real-life” and “factual” content the most.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3F1B68-DC97-4B63-8891-71F836355328}"/>
              </a:ext>
            </a:extLst>
          </p:cNvPr>
          <p:cNvSpPr txBox="1"/>
          <p:nvPr/>
        </p:nvSpPr>
        <p:spPr>
          <a:xfrm>
            <a:off x="11581833" y="2880799"/>
            <a:ext cx="56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INSIGHT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D0661A-3EC4-4F90-9979-2C786B43EFC0}"/>
              </a:ext>
            </a:extLst>
          </p:cNvPr>
          <p:cNvSpPr txBox="1"/>
          <p:nvPr/>
        </p:nvSpPr>
        <p:spPr>
          <a:xfrm>
            <a:off x="11581833" y="3510008"/>
            <a:ext cx="5677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</a:r>
            <a:endParaRPr lang="en-IN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11BA74-8D1C-41AE-946B-D980D6CE3CFF}"/>
              </a:ext>
            </a:extLst>
          </p:cNvPr>
          <p:cNvSpPr txBox="1"/>
          <p:nvPr/>
        </p:nvSpPr>
        <p:spPr>
          <a:xfrm>
            <a:off x="11599418" y="5964060"/>
            <a:ext cx="56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NEXT STEPS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4D66D1-BADB-4A7A-A9FD-6E594B3ED4EE}"/>
              </a:ext>
            </a:extLst>
          </p:cNvPr>
          <p:cNvSpPr txBox="1"/>
          <p:nvPr/>
        </p:nvSpPr>
        <p:spPr>
          <a:xfrm>
            <a:off x="11581833" y="6550083"/>
            <a:ext cx="5677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This ad-hoc analysis is insightful, but it's time to take this analysis into large scale production for real-time understanding of your business. We can show you how to do this.</a:t>
            </a:r>
            <a:endParaRPr lang="en-IN" sz="2000"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790E34-B243-4294-842F-7C4107231752}"/>
              </a:ext>
            </a:extLst>
          </p:cNvPr>
          <p:cNvSpPr txBox="1"/>
          <p:nvPr/>
        </p:nvSpPr>
        <p:spPr>
          <a:xfrm>
            <a:off x="8782194" y="2721817"/>
            <a:ext cx="701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Social Buzz is a fast growing technology unicorn that need to adapt quickly to it’s global state.</a:t>
            </a:r>
          </a:p>
          <a:p>
            <a:r>
              <a:rPr lang="en-IN" sz="2800" dirty="0"/>
              <a:t>Accenture has begun a 3 month POC focusing on these tasks: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A95C4C-3B7A-4DB3-8056-8D9E56BD85D3}"/>
              </a:ext>
            </a:extLst>
          </p:cNvPr>
          <p:cNvSpPr txBox="1"/>
          <p:nvPr/>
        </p:nvSpPr>
        <p:spPr>
          <a:xfrm>
            <a:off x="9643783" y="5088723"/>
            <a:ext cx="6453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popular categories of content</a:t>
            </a:r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7EEC7-7695-493F-B608-98D567002B00}"/>
              </a:ext>
            </a:extLst>
          </p:cNvPr>
          <p:cNvSpPr txBox="1"/>
          <p:nvPr/>
        </p:nvSpPr>
        <p:spPr>
          <a:xfrm>
            <a:off x="2107520" y="4827560"/>
            <a:ext cx="785696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Over 100000 posts per day</a:t>
            </a:r>
          </a:p>
          <a:p>
            <a:endParaRPr lang="en-IN" sz="4800" dirty="0">
              <a:solidFill>
                <a:schemeClr val="bg1"/>
              </a:solidFill>
            </a:endParaRPr>
          </a:p>
          <a:p>
            <a:r>
              <a:rPr lang="en-IN" sz="4800" dirty="0">
                <a:solidFill>
                  <a:schemeClr val="bg1"/>
                </a:solidFill>
              </a:rPr>
              <a:t>36,500,000 pieces of content per year !</a:t>
            </a:r>
          </a:p>
          <a:p>
            <a:endParaRPr lang="en-IN" sz="4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8156" y="726724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21578" y="702521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123314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99111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A77837-BA3E-4CE0-85E3-6FEF51E4C458}"/>
              </a:ext>
            </a:extLst>
          </p:cNvPr>
          <p:cNvSpPr txBox="1"/>
          <p:nvPr/>
        </p:nvSpPr>
        <p:spPr>
          <a:xfrm>
            <a:off x="13981007" y="1597756"/>
            <a:ext cx="407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Andrew Fleming</a:t>
            </a:r>
          </a:p>
          <a:p>
            <a:r>
              <a:rPr lang="en-IN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5F00DC-D13B-409A-BCFF-29B21B276DA0}"/>
              </a:ext>
            </a:extLst>
          </p:cNvPr>
          <p:cNvSpPr txBox="1"/>
          <p:nvPr/>
        </p:nvSpPr>
        <p:spPr>
          <a:xfrm>
            <a:off x="13981007" y="4666445"/>
            <a:ext cx="407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Marcus Rompton</a:t>
            </a:r>
          </a:p>
          <a:p>
            <a:r>
              <a:rPr lang="en-IN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B70E65-187D-483E-B22B-3A07711AD035}"/>
              </a:ext>
            </a:extLst>
          </p:cNvPr>
          <p:cNvSpPr txBox="1"/>
          <p:nvPr/>
        </p:nvSpPr>
        <p:spPr>
          <a:xfrm>
            <a:off x="13981007" y="7631854"/>
            <a:ext cx="407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Shreyash Sarap</a:t>
            </a:r>
          </a:p>
          <a:p>
            <a:r>
              <a:rPr lang="en-IN" sz="28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FEAC60-4401-42E7-9935-2BA80DFD6D62}"/>
              </a:ext>
            </a:extLst>
          </p:cNvPr>
          <p:cNvSpPr txBox="1"/>
          <p:nvPr/>
        </p:nvSpPr>
        <p:spPr>
          <a:xfrm>
            <a:off x="3893060" y="1372359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7FCD44-7CF7-489B-91CB-FBCF0FE14197}"/>
              </a:ext>
            </a:extLst>
          </p:cNvPr>
          <p:cNvSpPr txBox="1"/>
          <p:nvPr/>
        </p:nvSpPr>
        <p:spPr>
          <a:xfrm>
            <a:off x="5613717" y="2892546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FD1C1D-4C87-471E-B7EB-D2D61E53F009}"/>
              </a:ext>
            </a:extLst>
          </p:cNvPr>
          <p:cNvSpPr txBox="1"/>
          <p:nvPr/>
        </p:nvSpPr>
        <p:spPr>
          <a:xfrm>
            <a:off x="7488130" y="4605498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881537-B335-44E6-A1AE-CB7DFB800220}"/>
              </a:ext>
            </a:extLst>
          </p:cNvPr>
          <p:cNvSpPr txBox="1"/>
          <p:nvPr/>
        </p:nvSpPr>
        <p:spPr>
          <a:xfrm>
            <a:off x="9531036" y="6115668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F78BE4-D9F4-4765-99A3-4B3CFB1F56EA}"/>
              </a:ext>
            </a:extLst>
          </p:cNvPr>
          <p:cNvSpPr txBox="1"/>
          <p:nvPr/>
        </p:nvSpPr>
        <p:spPr>
          <a:xfrm>
            <a:off x="11337710" y="7784814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2CA17B-A84D-41F2-9D73-4FDEF2C0B875}"/>
              </a:ext>
            </a:extLst>
          </p:cNvPr>
          <p:cNvSpPr txBox="1"/>
          <p:nvPr/>
        </p:nvSpPr>
        <p:spPr>
          <a:xfrm>
            <a:off x="2127159" y="3695700"/>
            <a:ext cx="2972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1EA02-74F2-4418-95A6-A7759790C1B1}"/>
              </a:ext>
            </a:extLst>
          </p:cNvPr>
          <p:cNvSpPr txBox="1"/>
          <p:nvPr/>
        </p:nvSpPr>
        <p:spPr>
          <a:xfrm>
            <a:off x="7010400" y="3695700"/>
            <a:ext cx="2972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1897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76EE-928A-42DC-8C5D-98F8E30BA71C}"/>
              </a:ext>
            </a:extLst>
          </p:cNvPr>
          <p:cNvSpPr txBox="1"/>
          <p:nvPr/>
        </p:nvSpPr>
        <p:spPr>
          <a:xfrm>
            <a:off x="12306646" y="3695699"/>
            <a:ext cx="3335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JANUARY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F3F6C0-0E5B-4517-8EA6-6300379B9D5C}"/>
              </a:ext>
            </a:extLst>
          </p:cNvPr>
          <p:cNvSpPr txBox="1"/>
          <p:nvPr/>
        </p:nvSpPr>
        <p:spPr>
          <a:xfrm>
            <a:off x="2686015" y="5143500"/>
            <a:ext cx="188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UNIQUE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161234-0A7A-4E1D-B4DA-1ACCC75D9524}"/>
              </a:ext>
            </a:extLst>
          </p:cNvPr>
          <p:cNvSpPr txBox="1"/>
          <p:nvPr/>
        </p:nvSpPr>
        <p:spPr>
          <a:xfrm>
            <a:off x="6912539" y="5143291"/>
            <a:ext cx="3538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REACCTION TO “ANIMAL” POSTS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2EC42-BF4A-415E-B755-35D4B80E32F1}"/>
              </a:ext>
            </a:extLst>
          </p:cNvPr>
          <p:cNvSpPr txBox="1"/>
          <p:nvPr/>
        </p:nvSpPr>
        <p:spPr>
          <a:xfrm>
            <a:off x="13031610" y="5161814"/>
            <a:ext cx="188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UNIQUE CATEGORIES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2619" y="9658181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5034" y="-1159200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337E69E4-511A-4CFF-ACBC-B3ED9FCE3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966071"/>
              </p:ext>
            </p:extLst>
          </p:nvPr>
        </p:nvGraphicFramePr>
        <p:xfrm>
          <a:off x="3009101" y="1307632"/>
          <a:ext cx="12311227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9BC20EED-35A8-4132-8B24-C49DE5098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85138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314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Shreyash Sarap</cp:lastModifiedBy>
  <cp:revision>18</cp:revision>
  <dcterms:created xsi:type="dcterms:W3CDTF">2006-08-16T00:00:00Z</dcterms:created>
  <dcterms:modified xsi:type="dcterms:W3CDTF">2023-05-29T11:38:45Z</dcterms:modified>
  <dc:identifier>DAEhDyfaYKE</dc:identifier>
</cp:coreProperties>
</file>